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80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911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292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861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2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239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470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75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927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939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749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67EAE-6947-47DA-8FEA-7A1530A7CE26}" type="datetimeFigureOut">
              <a:rPr lang="he-IL" smtClean="0"/>
              <a:t>י"ח/אייר/תשע"ג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5DC3-542D-415C-9C2F-78AEE9E04E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529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4000" dirty="0" smtClean="0">
                <a:solidFill>
                  <a:srgbClr val="FF0000"/>
                </a:solidFill>
              </a:rPr>
              <a:t>מילות יחס</a:t>
            </a:r>
            <a:endParaRPr lang="he-IL" sz="1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12000" dirty="0" smtClean="0">
                <a:solidFill>
                  <a:srgbClr val="FF0000"/>
                </a:solidFill>
              </a:rPr>
              <a:t>הגדרה:</a:t>
            </a:r>
            <a:endParaRPr lang="he-IL" sz="12000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5400" dirty="0" smtClean="0"/>
              <a:t>מילת יחס היא מילה שאין לה משמעות כשהיא מופיעה לבד, ומשמעותה מתבטאת כשהיא מתחברת למשפט...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293899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dirty="0" smtClean="0"/>
              <a:t>בעברית יש הרבה </a:t>
            </a:r>
            <a:r>
              <a:rPr lang="he-IL" sz="5400" dirty="0" smtClean="0">
                <a:solidFill>
                  <a:srgbClr val="FF0000"/>
                </a:solidFill>
              </a:rPr>
              <a:t>מילות יחס</a:t>
            </a:r>
            <a:r>
              <a:rPr lang="he-IL" sz="5400" dirty="0" smtClean="0"/>
              <a:t>.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8000" dirty="0" smtClean="0"/>
              <a:t>למשל: על , אל , בתוך , מתחת , על-יד , אצל , עם 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val="284345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לפעמים משתמשים במילות היחס עם נטייה לפי הגופים, למשל: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הילדה רצה לאבא שלה וקפצה </a:t>
            </a:r>
            <a:r>
              <a:rPr lang="he-IL" sz="4000" dirty="0" smtClean="0">
                <a:solidFill>
                  <a:srgbClr val="7030A0"/>
                </a:solidFill>
              </a:rPr>
              <a:t>עליו</a:t>
            </a:r>
            <a:r>
              <a:rPr lang="he-IL" sz="4000" dirty="0" smtClean="0"/>
              <a:t>.</a:t>
            </a:r>
          </a:p>
          <a:p>
            <a:r>
              <a:rPr lang="he-IL" sz="4000" dirty="0" smtClean="0"/>
              <a:t>הילדה רצה לאימא שלה </a:t>
            </a:r>
            <a:r>
              <a:rPr lang="he-IL" sz="4000" dirty="0"/>
              <a:t>ו</a:t>
            </a:r>
            <a:r>
              <a:rPr lang="he-IL" sz="4000" dirty="0" smtClean="0"/>
              <a:t>קפצה </a:t>
            </a:r>
            <a:r>
              <a:rPr lang="he-IL" sz="4000" dirty="0" smtClean="0">
                <a:solidFill>
                  <a:srgbClr val="7030A0"/>
                </a:solidFill>
              </a:rPr>
              <a:t>עליה</a:t>
            </a:r>
            <a:r>
              <a:rPr lang="he-IL" sz="4000" dirty="0" smtClean="0"/>
              <a:t>.</a:t>
            </a:r>
          </a:p>
          <a:p>
            <a:r>
              <a:rPr lang="he-IL" sz="4000" dirty="0" smtClean="0"/>
              <a:t>הילדה רצה להורים שלה וקפצה </a:t>
            </a:r>
            <a:r>
              <a:rPr lang="he-IL" sz="4000" dirty="0" smtClean="0">
                <a:solidFill>
                  <a:srgbClr val="7030A0"/>
                </a:solidFill>
              </a:rPr>
              <a:t>עליהם</a:t>
            </a:r>
            <a:r>
              <a:rPr lang="he-IL" sz="4000" dirty="0" smtClean="0"/>
              <a:t>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5029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FF0000"/>
                </a:solidFill>
              </a:rPr>
              <a:t>נטיית מילית היחס ( על ) עם הגופים:</a:t>
            </a:r>
            <a:endParaRPr lang="he-IL" sz="4800" dirty="0">
              <a:solidFill>
                <a:srgbClr val="FF0000"/>
              </a:solidFill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he-IL" sz="4400" dirty="0" smtClean="0"/>
              <a:t>נטייה:</a:t>
            </a:r>
            <a:endParaRPr lang="he-IL" sz="44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</p:spPr>
        <p:txBody>
          <a:bodyPr>
            <a:noAutofit/>
          </a:bodyPr>
          <a:lstStyle/>
          <a:p>
            <a:pPr algn="ctr"/>
            <a:r>
              <a:rPr lang="he-IL" b="1" dirty="0" smtClean="0"/>
              <a:t>עלי</a:t>
            </a:r>
          </a:p>
          <a:p>
            <a:pPr algn="ctr"/>
            <a:r>
              <a:rPr lang="he-IL" b="1" dirty="0" smtClean="0"/>
              <a:t>עליך</a:t>
            </a:r>
          </a:p>
          <a:p>
            <a:pPr algn="ctr"/>
            <a:r>
              <a:rPr lang="he-IL" b="1" dirty="0" smtClean="0"/>
              <a:t>עלייך</a:t>
            </a:r>
          </a:p>
          <a:p>
            <a:pPr algn="ctr"/>
            <a:r>
              <a:rPr lang="he-IL" b="1" dirty="0" smtClean="0"/>
              <a:t>עליו</a:t>
            </a:r>
          </a:p>
          <a:p>
            <a:pPr algn="ctr"/>
            <a:r>
              <a:rPr lang="he-IL" b="1" dirty="0" smtClean="0"/>
              <a:t>עליה</a:t>
            </a:r>
          </a:p>
          <a:p>
            <a:pPr algn="ctr"/>
            <a:r>
              <a:rPr lang="he-IL" b="1" dirty="0" smtClean="0"/>
              <a:t>עלינו</a:t>
            </a:r>
          </a:p>
          <a:p>
            <a:pPr algn="ctr"/>
            <a:r>
              <a:rPr lang="he-IL" b="1" dirty="0" smtClean="0"/>
              <a:t>עליכם</a:t>
            </a:r>
          </a:p>
          <a:p>
            <a:pPr algn="ctr"/>
            <a:r>
              <a:rPr lang="he-IL" b="1" dirty="0" smtClean="0"/>
              <a:t>עליכן</a:t>
            </a:r>
          </a:p>
          <a:p>
            <a:pPr algn="ctr"/>
            <a:r>
              <a:rPr lang="he-IL" b="1" dirty="0" smtClean="0"/>
              <a:t>עליהם</a:t>
            </a:r>
          </a:p>
          <a:p>
            <a:pPr algn="ctr"/>
            <a:r>
              <a:rPr lang="he-IL" b="1" dirty="0" smtClean="0"/>
              <a:t>עליהן</a:t>
            </a:r>
            <a:endParaRPr lang="he-IL" b="1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he-IL" sz="4800" dirty="0" smtClean="0"/>
              <a:t>גוף:</a:t>
            </a:r>
            <a:endParaRPr lang="he-IL" sz="4800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txBody>
          <a:bodyPr>
            <a:noAutofit/>
          </a:bodyPr>
          <a:lstStyle/>
          <a:p>
            <a:pPr algn="ctr"/>
            <a:r>
              <a:rPr lang="he-IL" b="1" dirty="0" smtClean="0"/>
              <a:t>אני </a:t>
            </a:r>
          </a:p>
          <a:p>
            <a:pPr algn="ctr"/>
            <a:r>
              <a:rPr lang="he-IL" b="1" dirty="0" smtClean="0"/>
              <a:t>אתה </a:t>
            </a:r>
          </a:p>
          <a:p>
            <a:pPr algn="ctr"/>
            <a:r>
              <a:rPr lang="he-IL" b="1" dirty="0" smtClean="0"/>
              <a:t>את</a:t>
            </a:r>
          </a:p>
          <a:p>
            <a:pPr algn="ctr"/>
            <a:r>
              <a:rPr lang="he-IL" b="1" dirty="0" smtClean="0"/>
              <a:t>הוא</a:t>
            </a:r>
          </a:p>
          <a:p>
            <a:pPr algn="ctr"/>
            <a:r>
              <a:rPr lang="he-IL" b="1" dirty="0" smtClean="0"/>
              <a:t>היא</a:t>
            </a:r>
          </a:p>
          <a:p>
            <a:pPr algn="ctr"/>
            <a:r>
              <a:rPr lang="he-IL" b="1" dirty="0" smtClean="0"/>
              <a:t>אנחנו</a:t>
            </a:r>
          </a:p>
          <a:p>
            <a:pPr algn="ctr"/>
            <a:r>
              <a:rPr lang="he-IL" b="1" dirty="0" smtClean="0"/>
              <a:t>אתם</a:t>
            </a:r>
          </a:p>
          <a:p>
            <a:pPr algn="ctr"/>
            <a:r>
              <a:rPr lang="he-IL" b="1" dirty="0" smtClean="0"/>
              <a:t>אתן</a:t>
            </a:r>
          </a:p>
          <a:p>
            <a:pPr algn="ctr"/>
            <a:r>
              <a:rPr lang="he-IL" b="1" dirty="0" smtClean="0"/>
              <a:t>הם</a:t>
            </a:r>
          </a:p>
          <a:p>
            <a:pPr algn="ctr"/>
            <a:r>
              <a:rPr lang="he-IL" b="1" dirty="0" smtClean="0"/>
              <a:t>הן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32470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107</Words>
  <Application>Microsoft Office PowerPoint</Application>
  <PresentationFormat>‫הצגה על המסך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מילות יחס</vt:lpstr>
      <vt:lpstr>הגדרה:</vt:lpstr>
      <vt:lpstr>בעברית יש הרבה מילות יחס.</vt:lpstr>
      <vt:lpstr>לפעמים משתמשים במילות היחס עם נטייה לפי הגופים, למשל:</vt:lpstr>
      <vt:lpstr>נטיית מילית היחס ( על ) עם הגופים: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מילות יחס</dc:title>
  <dc:creator>Hebrew</dc:creator>
  <cp:lastModifiedBy>Hebrew</cp:lastModifiedBy>
  <cp:revision>8</cp:revision>
  <dcterms:created xsi:type="dcterms:W3CDTF">2013-04-28T09:58:22Z</dcterms:created>
  <dcterms:modified xsi:type="dcterms:W3CDTF">2013-04-28T10:18:21Z</dcterms:modified>
</cp:coreProperties>
</file>